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bEXuj1ZIGQ+VsAQEqaPMlQlmi5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Erika Zuur"/>
  <p:cmAuthor clrIdx="1" id="1" initials="" lastIdx="1" name="Nelleke Plomp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2-03-03T14:19:10.999">
    <p:pos x="418" y="1436"/>
    <p:text>@n.plomp@protestantsekerk.nl een aantal activiteiten uit het programma Pinksterfeest verwijzen naar andere Bijbelteksten dan (verzen uit)  Handelingen 2:1-12. Ik kan zelf op het praatpapier een link leggen met een vers uit handelingen 2, maar de online versie vermeldt natuurlijk wel Galaten 5:22. Is dat een probleem?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WbbffdM"/>
      </p:ext>
    </p:extLst>
  </p:cm>
  <p:cm authorId="1" idx="1" dt="2022-03-03T14:19:10.999">
    <p:pos x="418" y="1436"/>
    <p:text>Goeie! Ik zou m zo laten, dus met tekst uit galaten. Ik niet zo erg (en heel duidelijk dat het over de Geest gaat)</p:text>
    <p:extLst>
      <p:ext uri="{C676402C-5697-4E1C-873F-D02D1690AC5C}">
        <p15:threadingInfo timeZoneBias="0">
          <p15:parentCm authorId="0" idx="1"/>
        </p15:threadingInfo>
      </p:ext>
      <p:ext uri="http://customooxmlschemas.google.com/">
        <go:slidesCustomData xmlns:go="http://customooxmlschemas.google.com/" commentPostId="AAAAWbbffdQ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2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4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280225"/>
            <a:ext cx="5529900" cy="5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Kleurexplosie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F79646"/>
                </a:solidFill>
                <a:highlight>
                  <a:srgbClr val="FFFFFF"/>
                </a:highlight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Galaten 5:22</a:t>
            </a:r>
            <a:endParaRPr sz="1600">
              <a:solidFill>
                <a:srgbClr val="F79646"/>
              </a:solidFill>
              <a:highlight>
                <a:srgbClr val="FFFFFF"/>
              </a:highlight>
              <a:extLst>
                <a:ext uri="http://customooxmlschemas.google.com/">
                  <go:slidesCustomData xmlns:go="http://customooxmlschemas.google.com/" textRoundtripDataId="1"/>
                </a:ext>
              </a:extLst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79646"/>
                </a:solidFill>
                <a:highlight>
                  <a:srgbClr val="FFFFFF"/>
                </a:highlight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“De vrucht van de Geest is liefde, vreugde, vrede…”</a:t>
            </a:r>
            <a:endParaRPr i="1" sz="1600">
              <a:solidFill>
                <a:srgbClr val="F394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	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Doe een verfschort voor.</a:t>
            </a:r>
            <a:endParaRPr sz="145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Spuit kleine hoopjes verf op een groot wit papier.</a:t>
            </a:r>
            <a:endParaRPr sz="145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Leg op elk hoopje verf een watje.</a:t>
            </a:r>
            <a:endParaRPr sz="145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Sla met de hamer op de watjes! De verf spat alle kanten op (niiet té hard slaan natuurlijk...)!</a:t>
            </a:r>
            <a:endParaRPr sz="145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Haal aan het einde alle watjes van het papier.</a:t>
            </a:r>
            <a:endParaRPr sz="1450"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lang="nl" sz="1600">
                <a:latin typeface="Calibri"/>
                <a:ea typeface="Calibri"/>
                <a:cs typeface="Calibri"/>
                <a:sym typeface="Calibri"/>
              </a:rPr>
              <a:t>Om door te praten: </a:t>
            </a:r>
            <a:endParaRPr sz="110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Wat maakt jou heel erg blij of enthousiast?</a:t>
            </a:r>
            <a:endParaRPr sz="1450"/>
          </a:p>
          <a:p>
            <a:pPr indent="-320675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50"/>
              <a:buChar char="-"/>
            </a:pPr>
            <a:r>
              <a:rPr lang="nl" sz="1450"/>
              <a:t>Heb je wel eens meegemaakt dat mensen heel enthousiast zijn over God of heel blij worden van hun geloof?</a:t>
            </a:r>
            <a:endParaRPr sz="1450"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-342900" lvl="0" marL="3429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7350" y="7443275"/>
            <a:ext cx="2623301" cy="147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